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96799C-F109-9BDB-A28F-E93395FDB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F38E2B6-BE42-AB70-970C-37AA8AF97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6C3B27-682D-F849-6A30-E022A4A8B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BE0C87-66E2-FB6B-F284-FF8AA245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3F9778-9CEE-953B-A306-035AFA2B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458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27207-01A9-D779-3E5F-1AF4474F8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5D0182-288E-A798-E621-5DB3579D6B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A3067D-FE74-68FE-4467-21A9A46E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03F718-8972-94F5-6E61-F80F57C10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07436B-9F4C-1BE5-5FE7-8E9CF80A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63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49513A-37A8-5CDE-3535-FE6F33436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087375-06BD-1733-B034-56268B213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E51879-F60E-0B50-4216-F78E0FC59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8AB65F-8AE4-4423-D8F7-A2A7A4EB3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6D883F-782C-51B2-F629-6A54D8ED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69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5237A3-CEBE-B17C-5663-FFE88BAA0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46D123-69EB-9400-62D7-949F0680A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251865-EC42-6CAF-6794-E6DAA9345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B5925F-08C7-820E-C93E-3CFACE368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4DB86E-D29D-FFED-C212-32FF76FF8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48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43D4A-C341-7270-A58A-A81BAE04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8701D1-1FC4-30B5-33B7-C1445DF2E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0A8BA9-B831-9994-597C-79AE548B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528694-6520-F551-E6D8-AF991AF20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23CC21-73D8-61C0-FBA8-F0228033D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45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E371D6-2F66-46A0-F031-8BF2ECA09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91B0E1-24EC-DECB-004F-8039360AE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E29D12C-7B26-FEF2-F4CD-9052EA761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EC3A775-F462-B0E3-8025-910B5E665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81DC22-B5EA-45AB-E066-3382BF43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243213-F949-F971-0A77-8FD937CAF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12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5A6EE-9745-D032-127C-EB0404C90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1531BC-BF5F-7239-A7FE-2248AAFB0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64C67D4-A98A-3BCA-1FF3-80D98E4FE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C8A9537-7C96-A981-D0E5-C14294451F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517CC60-9500-829F-FB01-BC4DDD5BCF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EF99B25-A222-3EDD-D3EB-7CD6F511D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0E78071-74B6-452B-DA28-F87E73871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F83870B-1759-5CEF-6E9E-5A7EB17D0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701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58540A-64A7-9C54-4EF4-04B2EADDC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99BB53A-7338-8B2E-7C39-363101442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DA0103-A1D4-40A4-3780-A94AE4C9A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113A3F-38D6-6389-45E4-6E6068D8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78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DAF028-9DDA-79AB-27DD-8CB97C9E8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F7D673-67FC-DA89-0B1B-69BDBE02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210F0A-2F7D-E5C6-E903-8560C4C6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76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7C6080-57E6-B22C-BA92-95E63FC2A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FD46BE-DD37-F085-2FEB-D8744637A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BD8A26-3A61-703A-0C86-330159041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36BC11-D4AD-DE58-966B-753145B8F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25D5E8-C7D5-38A3-87BA-DC8440FD6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B81FDF-31AE-EC64-CE7F-3530BAAF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55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55E235-6B78-9553-7E97-FB619F99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4468263-342A-9576-DCAB-C881D17C5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9543E88-1C62-87CE-6E23-65AB34B66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BD3F5B-06DF-C10F-5182-B1D786093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BCB8C8-C404-1CA9-C552-B9054D6AE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0B1884-B2E8-83E4-098D-46565B3FE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18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7BAA0ED-C514-3003-20CB-EF8CA67E9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23997-8CF4-03BC-6CBA-B57ADCFD7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077FE7-3929-CB20-6D4B-CCB899151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0347A-5EBA-43D1-A319-44D611DC024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AC4DD4-3A1F-243C-9A72-F328707B8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5A8CDE-F884-B43C-8BDD-3BCD26D1DF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9B8B7-95BC-4B79-A17A-BD023C2178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14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B7DF79A-1742-96E3-8ED7-CB9D6A30A8F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98436">
            <a:off x="669757" y="3098821"/>
            <a:ext cx="2523247" cy="3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5843EB3-958B-BDA1-E4A8-6996DF441CF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9978">
            <a:off x="4253330" y="3135"/>
            <a:ext cx="3129567" cy="442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4A2355F-ADAD-76D0-BFCC-29B67390847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3604">
            <a:off x="8089419" y="300954"/>
            <a:ext cx="3731939" cy="264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F0F2558-8805-4DC1-216D-B8D859253BC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0027">
            <a:off x="263491" y="505694"/>
            <a:ext cx="3718493" cy="258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EA63FDA-9B8E-A81F-B9D3-137DCAEEB699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44156">
            <a:off x="7637557" y="2884615"/>
            <a:ext cx="2737891" cy="38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A52C2C8-A675-6B24-12B8-B6A7C87ABD2B}"/>
              </a:ext>
            </a:extLst>
          </p:cNvPr>
          <p:cNvSpPr txBox="1"/>
          <p:nvPr/>
        </p:nvSpPr>
        <p:spPr>
          <a:xfrm rot="515604">
            <a:off x="4494414" y="5001938"/>
            <a:ext cx="2322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 Rounded MT Bold" panose="020F0704030504030204" pitchFamily="34" charset="0"/>
              </a:rPr>
              <a:t>Les cartes de Noël que nous avons reçues</a:t>
            </a:r>
          </a:p>
        </p:txBody>
      </p:sp>
    </p:spTree>
    <p:extLst>
      <p:ext uri="{BB962C8B-B14F-4D97-AF65-F5344CB8AC3E}">
        <p14:creationId xmlns:p14="http://schemas.microsoft.com/office/powerpoint/2010/main" val="126966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0D4B218-4719-26C3-F0AC-A27849C2B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9502">
            <a:off x="1244381" y="2980633"/>
            <a:ext cx="3320113" cy="33201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2529206-4B23-7AF3-3323-98442586D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21" y="248199"/>
            <a:ext cx="3047080" cy="43098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4DDB0FE-686C-510D-4A90-6932B9B046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5048">
            <a:off x="8761558" y="651516"/>
            <a:ext cx="2437655" cy="344788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78E1E41-3DA3-C857-2CFE-D17E4A5B9B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2715">
            <a:off x="370217" y="562381"/>
            <a:ext cx="3039220" cy="23484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2881BA0-0AD0-4BB3-0A53-5719C9BF77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5539">
            <a:off x="7409102" y="3570886"/>
            <a:ext cx="4361906" cy="296998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D29B36A-741D-F9F3-C011-C8BBC72C2F8D}"/>
              </a:ext>
            </a:extLst>
          </p:cNvPr>
          <p:cNvSpPr txBox="1"/>
          <p:nvPr/>
        </p:nvSpPr>
        <p:spPr>
          <a:xfrm rot="522623">
            <a:off x="5065579" y="5133261"/>
            <a:ext cx="1897365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b="1" dirty="0"/>
              <a:t>Les cartes que nous avons envoyées</a:t>
            </a:r>
          </a:p>
        </p:txBody>
      </p:sp>
    </p:spTree>
    <p:extLst>
      <p:ext uri="{BB962C8B-B14F-4D97-AF65-F5344CB8AC3E}">
        <p14:creationId xmlns:p14="http://schemas.microsoft.com/office/powerpoint/2010/main" val="7012207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Grand écran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Sophie Debaisieux</dc:creator>
  <cp:lastModifiedBy>Sophie Debaisieux</cp:lastModifiedBy>
  <cp:revision>2</cp:revision>
  <dcterms:created xsi:type="dcterms:W3CDTF">2024-12-19T18:54:26Z</dcterms:created>
  <dcterms:modified xsi:type="dcterms:W3CDTF">2024-12-19T18:56:42Z</dcterms:modified>
</cp:coreProperties>
</file>